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 xmlns:p15="http://schemas.microsoft.com/office/powerpoint/2012/main" userId="Rose Malcolm" providerId="None"/>
      </p:ext>
    </p:extLst>
  </p:cmAuthor>
  <p:cmAuthor id="2" name="Rose Malcolm" initials="RM [2]" lastIdx="7" clrIdx="1">
    <p:extLst>
      <p:ext uri="{19B8F6BF-5375-455C-9EA6-DF929625EA0E}">
        <p15:presenceInfo xmlns="" xmlns:p15="http://schemas.microsoft.com/office/powerpoint/2012/main" userId="17c9fa32013483c0" providerId="Windows Live"/>
      </p:ext>
    </p:extLst>
  </p:cmAuthor>
  <p:cmAuthor id="3" name="Ramesh Sannareddy" initials="RS" lastIdx="7" clrIdx="2">
    <p:extLst>
      <p:ext uri="{19B8F6BF-5375-455C-9EA6-DF929625EA0E}">
        <p15:presenceInfo xmlns=""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p:restoredTop sz="85169"/>
  </p:normalViewPr>
  <p:slideViewPr>
    <p:cSldViewPr snapToGrid="0" snapToObjects="1">
      <p:cViewPr>
        <p:scale>
          <a:sx n="95" d="100"/>
          <a:sy n="95" d="100"/>
        </p:scale>
        <p:origin x="-72" y="58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pPr/>
              <a:t>19-Aug-22</a:t>
            </a:fld>
            <a:endParaRPr lang="en-US"/>
          </a:p>
        </p:txBody>
      </p:sp>
      <p:sp>
        <p:nvSpPr>
          <p:cNvPr id="4" name="Footer Placeholder 3">
            <a:extLst>
              <a:ext uri="{FF2B5EF4-FFF2-40B4-BE49-F238E27FC236}">
                <a16:creationId xmlns=""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pPr/>
              <a:t>‹#›</a:t>
            </a:fld>
            <a:endParaRPr lang="en-US"/>
          </a:p>
        </p:txBody>
      </p:sp>
    </p:spTree>
    <p:extLst>
      <p:ext uri="{BB962C8B-B14F-4D97-AF65-F5344CB8AC3E}">
        <p14:creationId xmlns=""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pPr/>
              <a:t>19-Aug-22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pPr/>
              <a:t>‹#›</a:t>
            </a:fld>
            <a:endParaRPr lang="en-US"/>
          </a:p>
        </p:txBody>
      </p:sp>
    </p:spTree>
    <p:extLst>
      <p:ext uri="{BB962C8B-B14F-4D97-AF65-F5344CB8AC3E}">
        <p14:creationId xmlns=""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pPr/>
              <a:t>2</a:t>
            </a:fld>
            <a:endParaRPr lang="en-US" dirty="0"/>
          </a:p>
        </p:txBody>
      </p:sp>
    </p:spTree>
    <p:extLst>
      <p:ext uri="{BB962C8B-B14F-4D97-AF65-F5344CB8AC3E}">
        <p14:creationId xmlns=""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6</a:t>
            </a:fld>
            <a:endParaRPr lang="en-US"/>
          </a:p>
        </p:txBody>
      </p:sp>
    </p:spTree>
    <p:extLst>
      <p:ext uri="{BB962C8B-B14F-4D97-AF65-F5344CB8AC3E}">
        <p14:creationId xmlns=""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pPr/>
              <a:t>16</a:t>
            </a:fld>
            <a:endParaRPr lang="en-US"/>
          </a:p>
        </p:txBody>
      </p:sp>
    </p:spTree>
    <p:extLst>
      <p:ext uri="{BB962C8B-B14F-4D97-AF65-F5344CB8AC3E}">
        <p14:creationId xmlns=""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5" name="Footer Placeholder 4">
            <a:extLst>
              <a:ext uri="{FF2B5EF4-FFF2-40B4-BE49-F238E27FC236}">
                <a16:creationId xmlns=""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5" name="Footer Placeholder 4">
            <a:extLst>
              <a:ext uri="{FF2B5EF4-FFF2-40B4-BE49-F238E27FC236}">
                <a16:creationId xmlns=""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5" name="Footer Placeholder 4">
            <a:extLst>
              <a:ext uri="{FF2B5EF4-FFF2-40B4-BE49-F238E27FC236}">
                <a16:creationId xmlns=""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5" name="Footer Placeholder 4">
            <a:extLst>
              <a:ext uri="{FF2B5EF4-FFF2-40B4-BE49-F238E27FC236}">
                <a16:creationId xmlns=""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6" name="Footer Placeholder 5">
            <a:extLst>
              <a:ext uri="{FF2B5EF4-FFF2-40B4-BE49-F238E27FC236}">
                <a16:creationId xmlns=""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8" name="Footer Placeholder 7">
            <a:extLst>
              <a:ext uri="{FF2B5EF4-FFF2-40B4-BE49-F238E27FC236}">
                <a16:creationId xmlns=""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4" name="Footer Placeholder 3">
            <a:extLst>
              <a:ext uri="{FF2B5EF4-FFF2-40B4-BE49-F238E27FC236}">
                <a16:creationId xmlns=""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3" name="Footer Placeholder 2">
            <a:extLst>
              <a:ext uri="{FF2B5EF4-FFF2-40B4-BE49-F238E27FC236}">
                <a16:creationId xmlns=""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6" name="Footer Placeholder 5">
            <a:extLst>
              <a:ext uri="{FF2B5EF4-FFF2-40B4-BE49-F238E27FC236}">
                <a16:creationId xmlns=""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pPr/>
              <a:t>19-Aug-22</a:t>
            </a:fld>
            <a:endParaRPr lang="en-US"/>
          </a:p>
        </p:txBody>
      </p:sp>
      <p:sp>
        <p:nvSpPr>
          <p:cNvPr id="6" name="Footer Placeholder 5">
            <a:extLst>
              <a:ext uri="{FF2B5EF4-FFF2-40B4-BE49-F238E27FC236}">
                <a16:creationId xmlns=""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Pankaj</a:t>
            </a:r>
            <a:r>
              <a:rPr lang="en-US" dirty="0" smtClean="0">
                <a:solidFill>
                  <a:schemeClr val="bg2"/>
                </a:solidFill>
                <a:latin typeface="Abadi"/>
                <a:ea typeface="SF Pro" pitchFamily="2" charset="0"/>
                <a:cs typeface="SF Pro" pitchFamily="2" charset="0"/>
              </a:rPr>
              <a:t> </a:t>
            </a:r>
            <a:r>
              <a:rPr lang="en-US" dirty="0" err="1" smtClean="0">
                <a:solidFill>
                  <a:schemeClr val="bg2"/>
                </a:solidFill>
                <a:latin typeface="Abadi"/>
                <a:ea typeface="SF Pro" pitchFamily="2" charset="0"/>
                <a:cs typeface="SF Pro" pitchFamily="2" charset="0"/>
              </a:rPr>
              <a:t>Sonkar</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19 August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pPr/>
              <a:t>10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dirty="0"/>
          </a:p>
          <a:p>
            <a:endParaRPr lang="en-US" dirty="0"/>
          </a:p>
          <a:p>
            <a:endParaRPr lang="en-US" dirty="0"/>
          </a:p>
        </p:txBody>
      </p:sp>
      <p:sp>
        <p:nvSpPr>
          <p:cNvPr id="8" name="Title 1">
            <a:extLst>
              <a:ext uri="{FF2B5EF4-FFF2-40B4-BE49-F238E27FC236}">
                <a16:creationId xmlns=""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pPr/>
              <a:t>11</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dirty="0"/>
          </a:p>
        </p:txBody>
      </p:sp>
      <p:pic>
        <p:nvPicPr>
          <p:cNvPr id="7" name="Picture 6">
            <a:extLst>
              <a:ext uri="{FF2B5EF4-FFF2-40B4-BE49-F238E27FC236}">
                <a16:creationId xmlns=""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pPr/>
              <a:t>12</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pPr/>
              <a:t>13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pPr/>
              <a:t>14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pPr/>
              <a:t>15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sz="2200" dirty="0">
              <a:solidFill>
                <a:srgbClr val="1C7DDB"/>
              </a:solidFill>
              <a:latin typeface="Abadi" panose="020B0604020104020204" pitchFamily="34" charset="0"/>
            </a:endParaRPr>
          </a:p>
          <a:p>
            <a:pPr>
              <a:buNone/>
            </a:pPr>
            <a:endParaRPr lang="en-US" dirty="0"/>
          </a:p>
        </p:txBody>
      </p:sp>
      <p:sp>
        <p:nvSpPr>
          <p:cNvPr id="3" name="Title 1">
            <a:extLst>
              <a:ext uri="{FF2B5EF4-FFF2-40B4-BE49-F238E27FC236}">
                <a16:creationId xmlns=""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pPr/>
              <a:t>16</a:t>
            </a:fld>
            <a:endParaRPr lang="en-US"/>
          </a:p>
        </p:txBody>
      </p:sp>
      <p:sp>
        <p:nvSpPr>
          <p:cNvPr id="7" name="Title 1">
            <a:extLst>
              <a:ext uri="{FF2B5EF4-FFF2-40B4-BE49-F238E27FC236}">
                <a16:creationId xmlns=""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pPr/>
              <a:t>18</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pPr/>
              <a:t>21</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pPr/>
              <a:t>22</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pPr/>
              <a:t>25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pPr/>
              <a:t>26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131BAD53-4E89-4F62-BBB7-26359763E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 xmlns:a16="http://schemas.microsoft.com/office/drawing/2014/main" id="{62756DA2-40EB-4C6F-B962-5822FFB54F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pPr/>
              <a:t>32</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pPr/>
              <a:t>35</a:t>
            </a:fld>
            <a:endParaRPr lang="en-US"/>
          </a:p>
        </p:txBody>
      </p:sp>
      <p:pic>
        <p:nvPicPr>
          <p:cNvPr id="6" name="Content Placeholder 5">
            <a:extLst>
              <a:ext uri="{FF2B5EF4-FFF2-40B4-BE49-F238E27FC236}">
                <a16:creationId xmlns=""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pPr/>
              <a:t>36</a:t>
            </a:fld>
            <a:endParaRPr lang="en-US"/>
          </a:p>
        </p:txBody>
      </p:sp>
      <p:pic>
        <p:nvPicPr>
          <p:cNvPr id="4" name="Content Placeholder 3">
            <a:extLst>
              <a:ext uri="{FF2B5EF4-FFF2-40B4-BE49-F238E27FC236}">
                <a16:creationId xmlns=""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pPr/>
              <a:t>37</a:t>
            </a:fld>
            <a:endParaRPr lang="en-US"/>
          </a:p>
        </p:txBody>
      </p:sp>
      <p:pic>
        <p:nvPicPr>
          <p:cNvPr id="4" name="Content Placeholder 3">
            <a:extLst>
              <a:ext uri="{FF2B5EF4-FFF2-40B4-BE49-F238E27FC236}">
                <a16:creationId xmlns=""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pPr/>
              <a:t>39</a:t>
            </a:fld>
            <a:endParaRPr lang="en-US"/>
          </a:p>
        </p:txBody>
      </p:sp>
      <p:sp>
        <p:nvSpPr>
          <p:cNvPr id="8" name="Title 1">
            <a:extLst>
              <a:ext uri="{FF2B5EF4-FFF2-40B4-BE49-F238E27FC236}">
                <a16:creationId xmlns=""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 xmlns:a16="http://schemas.microsoft.com/office/drawing/2014/main" id="{F170E346-B98B-43A6-A4DA-D36FF63284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pPr/>
              <a:t>44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pPr/>
              <a:t>45</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pPr/>
              <a:t>5</a:t>
            </a:fld>
            <a:endParaRPr lang="en-US" dirty="0"/>
          </a:p>
        </p:txBody>
      </p:sp>
    </p:spTree>
    <p:extLst>
      <p:ext uri="{BB962C8B-B14F-4D97-AF65-F5344CB8AC3E}">
        <p14:creationId xmlns=""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pPr/>
              <a:t>6</a:t>
            </a:fld>
            <a:endParaRPr lang="en-US" dirty="0"/>
          </a:p>
        </p:txBody>
      </p:sp>
      <p:sp>
        <p:nvSpPr>
          <p:cNvPr id="7" name="Content Placeholder 2">
            <a:extLst>
              <a:ext uri="{FF2B5EF4-FFF2-40B4-BE49-F238E27FC236}">
                <a16:creationId xmlns=""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pPr/>
              <a:t>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smtClean="0">
                <a:solidFill>
                  <a:schemeClr val="accent3">
                    <a:lumMod val="25000"/>
                  </a:schemeClr>
                </a:solidFill>
                <a:latin typeface="Abadi" panose="020B0604020104020204" pitchFamily="34" charset="0"/>
              </a:rPr>
              <a:t>data frame </a:t>
            </a:r>
            <a:r>
              <a:rPr lang="en-US" sz="1900" dirty="0">
                <a:solidFill>
                  <a:schemeClr val="accent3">
                    <a:lumMod val="25000"/>
                  </a:schemeClr>
                </a:solidFill>
                <a:latin typeface="Abadi" panose="020B0604020104020204" pitchFamily="34" charset="0"/>
              </a:rPr>
              <a:t>using .json_normalize().</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smtClean="0">
                <a:solidFill>
                  <a:schemeClr val="accent3">
                    <a:lumMod val="25000"/>
                  </a:schemeClr>
                </a:solidFill>
                <a:latin typeface="Abadi" panose="020B0604020104020204" pitchFamily="34" charset="0"/>
              </a:rPr>
              <a:t>data frame </a:t>
            </a:r>
            <a:r>
              <a:rPr lang="en-US" sz="1900" dirty="0">
                <a:solidFill>
                  <a:schemeClr val="accent3">
                    <a:lumMod val="25000"/>
                  </a:schemeClr>
                </a:solidFill>
                <a:latin typeface="Abadi" panose="020B0604020104020204" pitchFamily="34" charset="0"/>
              </a:rPr>
              <a:t>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pPr/>
              <a:t>8</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pPr/>
              <a:t>9</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rgbClr val="1C7DDB"/>
                </a:solidFill>
                <a:latin typeface="Abadi" panose="020B0604020104020204" pitchFamily="34" charset="0"/>
              </a:rPr>
              <a:t>https://github.com/Sonkarp/Data-Science-Capstone-SpaceX-Final.git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1346</TotalTime>
  <Words>1591</Words>
  <Application>Microsoft Office PowerPoint</Application>
  <PresentationFormat>Custom</PresentationFormat>
  <Paragraphs>206</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Windows User</cp:lastModifiedBy>
  <cp:revision>200</cp:revision>
  <dcterms:created xsi:type="dcterms:W3CDTF">2021-04-29T18:58:34Z</dcterms:created>
  <dcterms:modified xsi:type="dcterms:W3CDTF">2022-08-19T07:06:51Z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